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5F490-CF05-0DDB-C173-605483CAD9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087F6D-C5E8-735F-05F3-9B9CA7718E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BE389-E199-EE96-8D4C-418D0BD4A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69A0-C3A7-4912-B3CD-33B168B159AE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8D395-4AA9-C1CA-CDA1-A446F51F2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424A33-4522-795B-A8B3-67542DE07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D6E9-AC39-4724-9783-2CBEE4DFC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767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04807-4159-C4F1-A663-7A2643DB8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EA6C85-CBC4-D62A-67A1-6E4EE9AC59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F00E7D-59B4-62D6-1362-811336586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69A0-C3A7-4912-B3CD-33B168B159AE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E145D8-C698-82DB-3650-835E72232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70E1D-7C24-68A5-0723-1B00603CB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D6E9-AC39-4724-9783-2CBEE4DFC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950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6031DA-7B8F-665E-7A86-5569FA2840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85093E-4D1D-4151-C3A8-1A92F0CE3A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18B63-845D-A806-4EEB-5C815DF51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69A0-C3A7-4912-B3CD-33B168B159AE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426E0F-C91B-F553-22A5-C1DECBB09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DA640-F5A8-C8B2-E93D-315543DF4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D6E9-AC39-4724-9783-2CBEE4DFC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767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43658-ADEA-32DA-B03D-3B5FF96CB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8AF16F-49B4-A6FD-E326-679357AB7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33673-CC91-FCC8-40CA-18BC738DA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69A0-C3A7-4912-B3CD-33B168B159AE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B2028-AD1F-B6BF-FCF8-F9BC746BD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39F2D-5B3D-EE06-2DFB-7D00FDCE5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D6E9-AC39-4724-9783-2CBEE4DFC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606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C96E6-4E35-3896-E9D0-34446E30A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0C7193-1CE6-450B-20F6-A81EE4940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7F8EC-2888-11CC-EDC8-4CD57ED34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69A0-C3A7-4912-B3CD-33B168B159AE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C5B44-10DE-8BB4-9526-4E6293A25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C7FC0-5665-F7F8-B57D-95486E9BE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D6E9-AC39-4724-9783-2CBEE4DFC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47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601BD-8277-7888-6B85-D18B0CBD9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AFD19-8A51-D7A8-F0DA-B31F31E56F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1CDCB1-5A6A-5E3B-9CAD-6D3744363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3B8DF5-0275-E6E1-F39D-57674EA9C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69A0-C3A7-4912-B3CD-33B168B159AE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2ED53D-1F3C-554E-781D-2F96D7220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C9D82-416A-4AA7-F6EA-99E897E62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D6E9-AC39-4724-9783-2CBEE4DFC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0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41D4F-C433-60CA-FE24-A7F0CC0EC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99F951-D492-E640-C78F-713602C0A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1984B5-C0AD-7681-5909-40638A03B8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3D3CF6-A84F-D4F1-2F62-2537D88BC8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F9BE8D-2312-68EE-24CC-10C921BC9F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3B84EA-886E-1B6C-5E91-3B1AEAB42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69A0-C3A7-4912-B3CD-33B168B159AE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372E03-E7A2-39DC-6B0A-394293E05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CE917B-3FCA-1CC5-A6DB-1C4BFEEBD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D6E9-AC39-4724-9783-2CBEE4DFC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337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13CCA-FA79-6674-3520-7BE91CE55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DA8320-026D-6FB5-25B1-68A8BA350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69A0-C3A7-4912-B3CD-33B168B159AE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CFF4D5-B96E-950C-3F32-272AD4091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1BEEC7-9361-5529-36B3-0BFCA5846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D6E9-AC39-4724-9783-2CBEE4DFC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677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061216-299F-66A4-8CDE-922FD3404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69A0-C3A7-4912-B3CD-33B168B159AE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DA0204-2196-C6BC-0B5C-B57E5E500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210F4B-A3AE-D8A4-E911-BE9881AAE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D6E9-AC39-4724-9783-2CBEE4DFC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652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B2AB7-D939-1447-1CA5-32D7864AA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546C9-2ADF-6D10-CEB4-B0EC10D7A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886D25-6539-BE2F-21D1-EC11C4E4CB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3FD67D-8B80-1F4E-B7F9-0787C3160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69A0-C3A7-4912-B3CD-33B168B159AE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6E17B8-609C-81CF-7727-02C2247E9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8E35F-101D-B612-A52C-AAD4C9720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D6E9-AC39-4724-9783-2CBEE4DFC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96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320D0-62B6-95D1-A606-BBA9B0683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65F6FA-9430-A0E1-AEE5-8ECEB35B6E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BFF757-95FB-8D45-0106-6A0BAC272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A7D059-7983-D85C-7F10-39F0EE299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469A0-C3A7-4912-B3CD-33B168B159AE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FA9162-08C6-5CB1-FD37-FCF2B9B8F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0C6601-6946-2AFD-C4E7-125194695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DD6E9-AC39-4724-9783-2CBEE4DFC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847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6C6D12-55F1-B7E1-2F69-598E36594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499F45-34FF-61DD-F4F7-D5521D4CB1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F2DC0-502F-CAF6-C84A-92EA16509D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D469A0-C3A7-4912-B3CD-33B168B159AE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12FD89-8A55-5014-2B72-D8B04482D0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B87C2-C536-0357-7868-8B992FE263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7DD6E9-AC39-4724-9783-2CBEE4DFC6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195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AA9F09-550B-1892-4694-5B364FB4B9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0DC7F82B-EE68-386E-14B8-97E46FF3C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8389" y="1916650"/>
            <a:ext cx="3086531" cy="46583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D657F1-7393-ADA4-FE70-781EC8957D2D}"/>
              </a:ext>
            </a:extLst>
          </p:cNvPr>
          <p:cNvSpPr txBox="1"/>
          <p:nvPr/>
        </p:nvSpPr>
        <p:spPr>
          <a:xfrm>
            <a:off x="1381125" y="2116675"/>
            <a:ext cx="2635957" cy="393954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31750">
            <a:solidFill>
              <a:srgbClr val="5E6E8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5E6E87"/>
                </a:solidFill>
              </a:rPr>
              <a:t>Global Manufacturers</a:t>
            </a:r>
          </a:p>
          <a:p>
            <a:pPr algn="ctr"/>
            <a:r>
              <a:rPr lang="en-US" b="1" dirty="0">
                <a:solidFill>
                  <a:srgbClr val="5E6E87"/>
                </a:solidFill>
              </a:rPr>
              <a:t>Vested In EPS Recycling</a:t>
            </a:r>
          </a:p>
          <a:p>
            <a:pPr algn="ctr"/>
            <a:endParaRPr lang="en-US" sz="1400" b="1" i="1" dirty="0">
              <a:solidFill>
                <a:srgbClr val="F2AB80"/>
              </a:solidFill>
            </a:endParaRPr>
          </a:p>
          <a:p>
            <a:pPr algn="ctr"/>
            <a:r>
              <a:rPr lang="en-US" sz="1400" b="1" i="1" dirty="0">
                <a:solidFill>
                  <a:srgbClr val="F2AB80"/>
                </a:solidFill>
              </a:rPr>
              <a:t>Canon</a:t>
            </a:r>
          </a:p>
          <a:p>
            <a:pPr algn="ctr"/>
            <a:r>
              <a:rPr lang="en-US" sz="1400" b="1" i="1" dirty="0">
                <a:solidFill>
                  <a:srgbClr val="F2AB80"/>
                </a:solidFill>
              </a:rPr>
              <a:t>General Motors</a:t>
            </a:r>
          </a:p>
          <a:p>
            <a:pPr algn="ctr"/>
            <a:r>
              <a:rPr lang="en-US" sz="1400" b="1" i="1" dirty="0">
                <a:solidFill>
                  <a:srgbClr val="F2AB80"/>
                </a:solidFill>
              </a:rPr>
              <a:t>Hewlett Packard</a:t>
            </a:r>
          </a:p>
          <a:p>
            <a:pPr algn="ctr"/>
            <a:r>
              <a:rPr lang="en-US" sz="1400" b="1" i="1" dirty="0">
                <a:solidFill>
                  <a:srgbClr val="F2AB80"/>
                </a:solidFill>
              </a:rPr>
              <a:t>Hyundai Motors</a:t>
            </a:r>
          </a:p>
          <a:p>
            <a:pPr algn="ctr"/>
            <a:r>
              <a:rPr lang="en-US" sz="1400" b="1" i="1" dirty="0">
                <a:solidFill>
                  <a:srgbClr val="F2AB80"/>
                </a:solidFill>
              </a:rPr>
              <a:t>Kia Motors</a:t>
            </a:r>
          </a:p>
          <a:p>
            <a:pPr algn="ctr"/>
            <a:r>
              <a:rPr lang="en-US" sz="1400" b="1" i="1" dirty="0">
                <a:solidFill>
                  <a:srgbClr val="F2AB80"/>
                </a:solidFill>
              </a:rPr>
              <a:t>L’Oreal</a:t>
            </a:r>
          </a:p>
          <a:p>
            <a:pPr algn="ctr"/>
            <a:r>
              <a:rPr lang="en-US" sz="1400" b="1" i="1" dirty="0">
                <a:solidFill>
                  <a:srgbClr val="F2AB80"/>
                </a:solidFill>
              </a:rPr>
              <a:t>Mitsubishi Motors</a:t>
            </a:r>
          </a:p>
          <a:p>
            <a:pPr algn="ctr"/>
            <a:r>
              <a:rPr lang="en-US" sz="1400" b="1" i="1" dirty="0">
                <a:solidFill>
                  <a:srgbClr val="F2AB80"/>
                </a:solidFill>
              </a:rPr>
              <a:t>Nestlé Waters</a:t>
            </a:r>
          </a:p>
          <a:p>
            <a:pPr algn="ctr"/>
            <a:r>
              <a:rPr lang="en-US" sz="1400" b="1" i="1" dirty="0">
                <a:solidFill>
                  <a:srgbClr val="F2AB80"/>
                </a:solidFill>
              </a:rPr>
              <a:t>Owens Corning</a:t>
            </a:r>
          </a:p>
          <a:p>
            <a:pPr algn="ctr"/>
            <a:r>
              <a:rPr lang="en-US" sz="1400" b="1" i="1" dirty="0">
                <a:solidFill>
                  <a:srgbClr val="F2AB80"/>
                </a:solidFill>
              </a:rPr>
              <a:t>Samsung Electronics</a:t>
            </a:r>
          </a:p>
          <a:p>
            <a:pPr algn="ctr"/>
            <a:r>
              <a:rPr lang="en-US" sz="1400" b="1" i="1" dirty="0">
                <a:solidFill>
                  <a:srgbClr val="F2AB80"/>
                </a:solidFill>
              </a:rPr>
              <a:t>Toyota Motors	</a:t>
            </a:r>
          </a:p>
          <a:p>
            <a:pPr algn="ctr"/>
            <a:r>
              <a:rPr lang="en-US" sz="1400" b="1" i="1" dirty="0">
                <a:solidFill>
                  <a:srgbClr val="F2AB80"/>
                </a:solidFill>
              </a:rPr>
              <a:t>Whirlpool</a:t>
            </a:r>
          </a:p>
          <a:p>
            <a:pPr algn="ctr"/>
            <a:r>
              <a:rPr lang="en-US" sz="1400" b="1" i="1" dirty="0">
                <a:solidFill>
                  <a:srgbClr val="F2AB80"/>
                </a:solidFill>
              </a:rPr>
              <a:t>Walmart/Flipkart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B0F2F1-BE0B-4055-C421-39552A45DD83}"/>
              </a:ext>
            </a:extLst>
          </p:cNvPr>
          <p:cNvSpPr txBox="1"/>
          <p:nvPr/>
        </p:nvSpPr>
        <p:spPr>
          <a:xfrm>
            <a:off x="1381125" y="617119"/>
            <a:ext cx="8963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Note To Designer</a:t>
            </a:r>
            <a:r>
              <a:rPr lang="en-US" dirty="0"/>
              <a:t>: Additional/Extra Text Units to Use in Graphic Design If Useful (not mandatory)</a:t>
            </a:r>
          </a:p>
        </p:txBody>
      </p:sp>
    </p:spTree>
    <p:extLst>
      <p:ext uri="{BB962C8B-B14F-4D97-AF65-F5344CB8AC3E}">
        <p14:creationId xmlns:p14="http://schemas.microsoft.com/office/powerpoint/2010/main" val="1893474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51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Betsy Bowers</dc:creator>
  <cp:lastModifiedBy>Betsy Bowers</cp:lastModifiedBy>
  <cp:revision>1</cp:revision>
  <dcterms:created xsi:type="dcterms:W3CDTF">2025-05-22T15:36:56Z</dcterms:created>
  <dcterms:modified xsi:type="dcterms:W3CDTF">2025-05-22T15:37:56Z</dcterms:modified>
</cp:coreProperties>
</file>